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5791200" cy="10668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6000" dirty="0" smtClean="0"/>
              <a:t>Leadership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038600"/>
            <a:ext cx="6400800" cy="17526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Dr.Pushpa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endParaRPr lang="en-US" dirty="0" smtClean="0"/>
          </a:p>
          <a:p>
            <a:r>
              <a:rPr lang="en-US" dirty="0" smtClean="0"/>
              <a:t>Assistant </a:t>
            </a:r>
            <a:r>
              <a:rPr lang="en-US" dirty="0" err="1" smtClean="0"/>
              <a:t>profesor</a:t>
            </a:r>
            <a:endParaRPr lang="en-US" dirty="0" smtClean="0"/>
          </a:p>
          <a:p>
            <a:r>
              <a:rPr lang="en-US" dirty="0" smtClean="0"/>
              <a:t>Social work </a:t>
            </a:r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Leadership is the process of social influence that person can do the support of others in the accomplishment of a common task.</a:t>
            </a:r>
          </a:p>
          <a:p>
            <a:r>
              <a:rPr lang="en-US" dirty="0" smtClean="0"/>
              <a:t>Leadership is ultimately about creating a way for people to contribute to making something extraordinary happen.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Four </a:t>
            </a:r>
            <a:r>
              <a:rPr lang="en-US" dirty="0" err="1" smtClean="0"/>
              <a:t>fectors</a:t>
            </a:r>
            <a:r>
              <a:rPr lang="en-US" dirty="0" smtClean="0"/>
              <a:t> of leadership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Leader</a:t>
            </a:r>
          </a:p>
          <a:p>
            <a:r>
              <a:rPr lang="en-US" dirty="0" smtClean="0"/>
              <a:t>Follower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situation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Style of leadership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Autocratic(make decision alone)</a:t>
            </a:r>
          </a:p>
          <a:p>
            <a:r>
              <a:rPr lang="en-US" dirty="0" smtClean="0"/>
              <a:t>Participative(one more employee in the decision)</a:t>
            </a:r>
          </a:p>
          <a:p>
            <a:r>
              <a:rPr lang="en-US" dirty="0" smtClean="0"/>
              <a:t>Democratic(encourage member to commitment to the final decision)</a:t>
            </a:r>
          </a:p>
          <a:p>
            <a:r>
              <a:rPr lang="en-US" dirty="0" smtClean="0"/>
              <a:t>Delegate(dignity to members)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of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management</a:t>
            </a:r>
          </a:p>
          <a:p>
            <a:r>
              <a:rPr lang="en-US" dirty="0" smtClean="0"/>
              <a:t>Middle management</a:t>
            </a:r>
          </a:p>
          <a:p>
            <a:r>
              <a:rPr lang="en-US" dirty="0" smtClean="0"/>
              <a:t>Front line management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Theory of leadership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/>
              <a:t>  Trait theory(ambition, honesty, intelligent, self confident,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  Behavioral </a:t>
            </a:r>
            <a:r>
              <a:rPr lang="en-US" dirty="0" smtClean="0"/>
              <a:t>theory(made not born, through teaching and observation, action</a:t>
            </a:r>
            <a:r>
              <a:rPr lang="en-US" dirty="0" smtClean="0"/>
              <a:t>, mental quality, internal states)</a:t>
            </a:r>
          </a:p>
          <a:p>
            <a:endParaRPr lang="en-US" dirty="0" smtClean="0"/>
          </a:p>
          <a:p>
            <a:r>
              <a:rPr lang="en-US" dirty="0" smtClean="0"/>
              <a:t>   motivational theory(reward and incentive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situational </a:t>
            </a:r>
            <a:r>
              <a:rPr lang="en-US" dirty="0" smtClean="0"/>
              <a:t>theory(choose best course of action, </a:t>
            </a:r>
            <a:r>
              <a:rPr lang="en-US" dirty="0" smtClean="0"/>
              <a:t>maturity, able to place more) </a:t>
            </a:r>
          </a:p>
          <a:p>
            <a:pPr>
              <a:buNone/>
            </a:pPr>
            <a:r>
              <a:rPr lang="en-US" dirty="0" smtClean="0"/>
              <a:t>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Inspiring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Enthusiasm</a:t>
            </a:r>
          </a:p>
          <a:p>
            <a:r>
              <a:rPr lang="en-US" dirty="0" smtClean="0"/>
              <a:t>Course of action</a:t>
            </a:r>
          </a:p>
          <a:p>
            <a:r>
              <a:rPr lang="en-US" dirty="0" smtClean="0"/>
              <a:t>Benefit</a:t>
            </a:r>
          </a:p>
          <a:p>
            <a:r>
              <a:rPr lang="en-US" dirty="0" smtClean="0"/>
              <a:t>Road map quality</a:t>
            </a:r>
          </a:p>
          <a:p>
            <a:r>
              <a:rPr lang="en-US" dirty="0" smtClean="0"/>
              <a:t>Invite participation</a:t>
            </a:r>
          </a:p>
          <a:p>
            <a:r>
              <a:rPr lang="en-US" dirty="0" smtClean="0"/>
              <a:t>Optimism(</a:t>
            </a:r>
            <a:r>
              <a:rPr lang="en-US" dirty="0" err="1" smtClean="0"/>
              <a:t>ashawadi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Encourage potential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Good leaders are made not born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>
              <a:buNone/>
            </a:pPr>
            <a:r>
              <a:rPr lang="en-US" sz="4800" dirty="0" smtClean="0"/>
              <a:t>Good leaders develop through a never ending process of self study, </a:t>
            </a:r>
            <a:r>
              <a:rPr lang="en-US" sz="4800" dirty="0" err="1" smtClean="0"/>
              <a:t>eduction,training,and</a:t>
            </a:r>
            <a:r>
              <a:rPr lang="en-US" sz="4800" dirty="0" smtClean="0"/>
              <a:t> experience.</a:t>
            </a:r>
            <a:endParaRPr lang="en-US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447800"/>
            <a:ext cx="72390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Thank 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</TotalTime>
  <Words>193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Leadership </vt:lpstr>
      <vt:lpstr>Concepts </vt:lpstr>
      <vt:lpstr>Four fectors of leadership </vt:lpstr>
      <vt:lpstr>Style of leadership </vt:lpstr>
      <vt:lpstr>Level of leadership</vt:lpstr>
      <vt:lpstr>Theory of leadership </vt:lpstr>
      <vt:lpstr>Inspiring leader</vt:lpstr>
      <vt:lpstr>Good leaders are made not born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</dc:title>
  <dc:creator>Pushpa</dc:creator>
  <cp:lastModifiedBy>Pushpa</cp:lastModifiedBy>
  <cp:revision>17</cp:revision>
  <dcterms:created xsi:type="dcterms:W3CDTF">2006-08-16T00:00:00Z</dcterms:created>
  <dcterms:modified xsi:type="dcterms:W3CDTF">2020-07-12T13:51:33Z</dcterms:modified>
</cp:coreProperties>
</file>